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7F3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06EC2C0-607C-4F4B-A6F5-3C3DA323276B}" type="datetimeFigureOut">
              <a:rPr lang="es-CO" smtClean="0"/>
              <a:pPr/>
              <a:t>09/02/2012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B3E4FAF-16E2-42F7-ADD6-76A813D3FC7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9459" y="692696"/>
            <a:ext cx="852509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Sistema de gestión de </a:t>
            </a:r>
          </a:p>
          <a:p>
            <a:pPr algn="ctr"/>
            <a:r>
              <a:rPr lang="es-E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Base de dato</a:t>
            </a:r>
            <a:endParaRPr lang="es-E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724128" y="5661248"/>
            <a:ext cx="2980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DBMS/SGBD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60" y="3707957"/>
            <a:ext cx="4051243" cy="2876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09704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22447" y="692696"/>
            <a:ext cx="55659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L</a:t>
            </a:r>
            <a:r>
              <a:rPr lang="es-ES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ENGUAJES SGBD</a:t>
            </a:r>
            <a:endParaRPr lang="es-ES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16988" y="3140968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latin typeface="Broadway" pitchFamily="82" charset="0"/>
              </a:rPr>
              <a:t>DDL (DATA DEFINITION LANGUAGE)</a:t>
            </a:r>
          </a:p>
          <a:p>
            <a:pPr algn="just"/>
            <a:endParaRPr lang="es-ES" sz="2800" dirty="0" smtClean="0">
              <a:latin typeface="Broadway" pitchFamily="82" charset="0"/>
            </a:endParaRPr>
          </a:p>
          <a:p>
            <a:pPr algn="just"/>
            <a:r>
              <a:rPr lang="es-ES" sz="2800" dirty="0" smtClean="0">
                <a:latin typeface="Broadway" pitchFamily="82" charset="0"/>
              </a:rPr>
              <a:t>DML (DATA MANIPULATION LANGUAGE)</a:t>
            </a:r>
          </a:p>
          <a:p>
            <a:pPr algn="just"/>
            <a:endParaRPr lang="es-ES" sz="2800" dirty="0" smtClean="0">
              <a:latin typeface="Broadway" pitchFamily="82" charset="0"/>
            </a:endParaRPr>
          </a:p>
          <a:p>
            <a:pPr algn="just"/>
            <a:r>
              <a:rPr lang="es-ES" sz="2800" dirty="0" smtClean="0">
                <a:latin typeface="Broadway" pitchFamily="82" charset="0"/>
              </a:rPr>
              <a:t>SQL (STRUCTURED: QUERY LANGUAGE)</a:t>
            </a:r>
            <a:endParaRPr lang="es-CO" sz="2800" dirty="0"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294310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 rot="21210975">
            <a:off x="681132" y="1752481"/>
            <a:ext cx="74716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dirty="0">
                <a:latin typeface="Bauhaus 93" pitchFamily="82" charset="0"/>
              </a:rPr>
              <a:t>son un tipo de software muy específico, dedicado a servir de interfaz entre la base de datos, el usuario y las aplicaciones que la utilizan.</a:t>
            </a:r>
            <a:endParaRPr lang="es-CO" sz="4000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33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9567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899592" y="3284984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latin typeface="Bauhaus 93" pitchFamily="82" charset="0"/>
              </a:rPr>
              <a:t>manejar </a:t>
            </a:r>
            <a:r>
              <a:rPr lang="es-ES" sz="2800" dirty="0">
                <a:latin typeface="Bauhaus 93" pitchFamily="82" charset="0"/>
              </a:rPr>
              <a:t>de manera clara, sencilla y ordenada un conjunto de datos que posteriormente se convertirán en información relevante para una organización</a:t>
            </a:r>
            <a:endParaRPr lang="es-CO" sz="2800" dirty="0">
              <a:latin typeface="Bauhaus 93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051720" y="1052736"/>
            <a:ext cx="432047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propósito</a:t>
            </a:r>
            <a:endParaRPr lang="es-E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9271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79512" y="2852936"/>
            <a:ext cx="84969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smtClean="0">
                <a:latin typeface="Bauhaus 93" pitchFamily="82" charset="0"/>
              </a:rPr>
              <a:t>.Definición </a:t>
            </a:r>
            <a:r>
              <a:rPr lang="es-ES" sz="2000" dirty="0">
                <a:latin typeface="Bauhaus 93" pitchFamily="82" charset="0"/>
              </a:rPr>
              <a:t>de la base de datos - como la información va a ser almacenada y organizada.</a:t>
            </a:r>
          </a:p>
          <a:p>
            <a:r>
              <a:rPr lang="es-ES" sz="2000" dirty="0">
                <a:latin typeface="Bauhaus 93" pitchFamily="82" charset="0"/>
              </a:rPr>
              <a:t>• Creación de la base de datos - almacenamiento de datos en una base de datos definida.</a:t>
            </a:r>
          </a:p>
          <a:p>
            <a:r>
              <a:rPr lang="es-ES" sz="2000" dirty="0">
                <a:latin typeface="Bauhaus 93" pitchFamily="82" charset="0"/>
              </a:rPr>
              <a:t>• Recuperación de los datos - consultas y reportes.</a:t>
            </a:r>
          </a:p>
          <a:p>
            <a:r>
              <a:rPr lang="es-ES" sz="2000" dirty="0">
                <a:latin typeface="Bauhaus 93" pitchFamily="82" charset="0"/>
              </a:rPr>
              <a:t>• Actualización de los datos - cambiar los contenidos de la base de datos.</a:t>
            </a:r>
          </a:p>
          <a:p>
            <a:r>
              <a:rPr lang="es-ES" sz="2000" dirty="0">
                <a:latin typeface="Bauhaus 93" pitchFamily="82" charset="0"/>
              </a:rPr>
              <a:t>• Programación de aplicaciones de para el desarrollo de software.</a:t>
            </a:r>
          </a:p>
          <a:p>
            <a:r>
              <a:rPr lang="es-ES" sz="2000" dirty="0">
                <a:latin typeface="Bauhaus 93" pitchFamily="82" charset="0"/>
              </a:rPr>
              <a:t>• Control de la integridad de la base de datos.</a:t>
            </a:r>
          </a:p>
          <a:p>
            <a:r>
              <a:rPr lang="es-ES" sz="2000" dirty="0">
                <a:latin typeface="Bauhaus 93" pitchFamily="82" charset="0"/>
              </a:rPr>
              <a:t>• Monitoreo del comportamiento de la base de datos.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416347" y="620688"/>
            <a:ext cx="57823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Funciones DBMS</a:t>
            </a:r>
            <a:endParaRPr lang="es-ES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1311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 rot="21123326">
            <a:off x="378710" y="471477"/>
            <a:ext cx="6120680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ventajas</a:t>
            </a:r>
            <a:endParaRPr lang="es-ES" sz="1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03858"/>
            <a:ext cx="3577580" cy="358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2507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767090" y="836712"/>
            <a:ext cx="69381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Modelos de DBMS</a:t>
            </a:r>
            <a:endParaRPr lang="es-E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43761" y="3815597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atin typeface="Bauhaus 93" pitchFamily="82" charset="0"/>
              </a:rPr>
              <a:t>Existen 4 </a:t>
            </a:r>
            <a:r>
              <a:rPr lang="es-ES" sz="2800" dirty="0">
                <a:latin typeface="Bauhaus 93" pitchFamily="82" charset="0"/>
              </a:rPr>
              <a:t>modelos de DBMS, que se distinguen según cómo representan los datos almacenados: </a:t>
            </a:r>
            <a:endParaRPr lang="es-CO" sz="2800" dirty="0"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9117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504" y="101530"/>
            <a:ext cx="46896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6000" b="1" dirty="0">
                <a:ln>
                  <a:solidFill>
                    <a:schemeClr val="bg1"/>
                  </a:solidFill>
                </a:ln>
                <a:solidFill>
                  <a:srgbClr val="FD7F39"/>
                </a:solidFill>
                <a:latin typeface="Chiller" pitchFamily="82" charset="0"/>
              </a:rPr>
              <a:t>El modelo jerárquico</a:t>
            </a:r>
            <a:endParaRPr lang="es-CO" sz="6000" dirty="0">
              <a:ln>
                <a:solidFill>
                  <a:schemeClr val="bg1"/>
                </a:solidFill>
              </a:ln>
              <a:solidFill>
                <a:srgbClr val="FD7F39"/>
              </a:solidFill>
              <a:latin typeface="Chiller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8945"/>
            <a:ext cx="3621558" cy="214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5302884" y="214290"/>
            <a:ext cx="38411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5400" dirty="0" smtClean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El </a:t>
            </a:r>
            <a:r>
              <a:rPr lang="es-CO" sz="5400" dirty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modelo de </a:t>
            </a:r>
            <a:r>
              <a:rPr lang="es-CO" sz="5400" dirty="0" smtClean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red </a:t>
            </a:r>
            <a:endParaRPr lang="es-CO" sz="5400" dirty="0">
              <a:solidFill>
                <a:schemeClr val="accent2">
                  <a:lumMod val="75000"/>
                </a:schemeClr>
              </a:solidFill>
              <a:latin typeface="Chiller" pitchFamily="82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000108"/>
            <a:ext cx="1914525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572008"/>
            <a:ext cx="1493837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2000232" y="4857760"/>
            <a:ext cx="32993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4000" dirty="0" smtClean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El </a:t>
            </a:r>
            <a:r>
              <a:rPr lang="es-CO" sz="4000" dirty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modelo relacional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071942"/>
            <a:ext cx="221615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5128157" y="2786058"/>
            <a:ext cx="401584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El 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modelo de orientación </a:t>
            </a:r>
            <a:endParaRPr lang="es-ES" sz="4000" dirty="0" smtClean="0">
              <a:solidFill>
                <a:schemeClr val="accent2">
                  <a:lumMod val="75000"/>
                </a:schemeClr>
              </a:solidFill>
              <a:latin typeface="Chiller" pitchFamily="82" charset="0"/>
            </a:endParaRPr>
          </a:p>
          <a:p>
            <a:pPr algn="ctr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a </a:t>
            </a:r>
            <a:r>
              <a:rPr lang="es-ES" sz="4000" dirty="0">
                <a:solidFill>
                  <a:schemeClr val="accent2">
                    <a:lumMod val="75000"/>
                  </a:schemeClr>
                </a:solidFill>
                <a:latin typeface="Chiller" pitchFamily="82" charset="0"/>
              </a:rPr>
              <a:t>objetos</a:t>
            </a:r>
            <a:endParaRPr lang="es-CO" sz="4000" dirty="0">
              <a:solidFill>
                <a:schemeClr val="accent2">
                  <a:lumMod val="75000"/>
                </a:schemeClr>
              </a:solidFill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257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28696" y="1357298"/>
            <a:ext cx="77153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4000" b="1" dirty="0" smtClean="0">
                <a:latin typeface="Bradley Hand ITC" pitchFamily="66" charset="0"/>
              </a:rPr>
              <a:t>Sebastián Toro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Mildrey Gómez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Juliana Isaza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Leidy Murillo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Milady muñoz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Maria Alejandra Silva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Sindy Carolina Asprilla</a:t>
            </a:r>
          </a:p>
          <a:p>
            <a:pPr algn="r"/>
            <a:r>
              <a:rPr lang="es-CO" sz="4000" b="1" dirty="0" smtClean="0">
                <a:latin typeface="Bradley Hand ITC" pitchFamily="66" charset="0"/>
              </a:rPr>
              <a:t>Alexandra Ardila</a:t>
            </a:r>
            <a:endParaRPr lang="es-CO" sz="4000" b="1" dirty="0">
              <a:latin typeface="Bradley Hand ITC" pitchFamily="66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214290"/>
            <a:ext cx="3796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Grupo De Trabajo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928662" y="5934670"/>
            <a:ext cx="1152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11°2</a:t>
            </a:r>
            <a:endParaRPr lang="es-E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hiller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270</TotalTime>
  <Words>233</Words>
  <Application>Microsoft Office PowerPoint</Application>
  <PresentationFormat>Presentación en pantalla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Ángulos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23</cp:revision>
  <dcterms:created xsi:type="dcterms:W3CDTF">2012-02-02T13:56:46Z</dcterms:created>
  <dcterms:modified xsi:type="dcterms:W3CDTF">2012-02-09T14:01:23Z</dcterms:modified>
</cp:coreProperties>
</file>